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698" r:id="rId5"/>
  </p:sldMasterIdLst>
  <p:notesMasterIdLst>
    <p:notesMasterId r:id="rId17"/>
  </p:notesMasterIdLst>
  <p:sldIdLst>
    <p:sldId id="269" r:id="rId6"/>
    <p:sldId id="266" r:id="rId7"/>
    <p:sldId id="278" r:id="rId8"/>
    <p:sldId id="258" r:id="rId9"/>
    <p:sldId id="273" r:id="rId10"/>
    <p:sldId id="274" r:id="rId11"/>
    <p:sldId id="275" r:id="rId12"/>
    <p:sldId id="276" r:id="rId13"/>
    <p:sldId id="277" r:id="rId14"/>
    <p:sldId id="26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0.png"/><Relationship Id="rId4" Type="http://schemas.openxmlformats.org/officeDocument/2006/relationships/audio" Target="../media/media8.mp3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112</Words>
  <Application>Microsoft Office PowerPoint</Application>
  <PresentationFormat>Widescreen</PresentationFormat>
  <Paragraphs>18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T3D</cp:lastModifiedBy>
  <cp:revision>42</cp:revision>
  <dcterms:created xsi:type="dcterms:W3CDTF">2022-04-04T07:27:39Z</dcterms:created>
  <dcterms:modified xsi:type="dcterms:W3CDTF">2022-08-21T08:12:01Z</dcterms:modified>
</cp:coreProperties>
</file>